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5" r:id="rId12"/>
    <p:sldId id="276" r:id="rId13"/>
    <p:sldId id="277" r:id="rId14"/>
    <p:sldId id="266" r:id="rId15"/>
    <p:sldId id="268" r:id="rId16"/>
    <p:sldId id="269" r:id="rId17"/>
    <p:sldId id="273" r:id="rId18"/>
    <p:sldId id="270" r:id="rId19"/>
    <p:sldId id="271" r:id="rId20"/>
    <p:sldId id="272" r:id="rId21"/>
    <p:sldId id="274" r:id="rId22"/>
    <p:sldId id="265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B72D1-CCC1-4131-B5DA-51AC6B09301E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0EE0A-B8E7-412B-8267-397AA6A5E6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9081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0EE0A-B8E7-412B-8267-397AA6A5E66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9522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32350A-6731-5557-282F-FF3EFEEB4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ADD9DDB-AB63-DD87-5309-FDC2363F0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C7A55E-825C-0682-AA39-A109C015C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53C2047-1466-63CA-3ACA-8E0B47894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CF75936-D39B-ABD5-A3D2-520D7DE96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906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04EED2-BCA0-B21C-58B1-54CD4DA4E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16AC4AE-977A-2C3D-6858-419194DA2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705CD8A-CE76-AF81-093A-BFFB810E5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F7F372E-4629-1C6D-7275-C090CE167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73BAE23-5F23-0A94-A23D-B21F2EA0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543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F3D4794-CF7F-8461-5BF5-31121E1D49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CEC1181-874F-4394-A272-DAD490A202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AA7EB4F-7B1F-238F-8A72-2884D3937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F394425-C971-A454-58B2-F0547616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8AB956-B856-88F8-76A1-3524D9AB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35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DF3F4F-A51F-5D10-959C-30D765F17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4A4F2D-09E3-3E35-68E0-1E1A1637F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DE9F7AD-7588-F087-CC74-7625B991E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845D8F-4DF6-2321-AB38-530B662D6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33641D-D564-8F95-FABF-76F0BDEB5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530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B91565-0A87-65E9-7A2C-31A2E98A6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EFD704E-0C48-B3F4-60B5-771C3BE02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50D7107-4DF7-634F-7F9C-2DEABCCA6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EFC307-A077-1B6F-252C-2C1446554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65D47F-60BE-A4ED-1129-97EE452C6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509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D2DBE0-6D1A-D9E2-7B03-0D419D20C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82F6DC-F622-50A9-2252-84A3806EBD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6DFF84D-F51B-023D-3919-675F34DB4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AFAB99D-4680-102D-F357-0EE6F919B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08D5B69-29D9-CA86-297D-5A1452E95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7B0B4A1-8600-640B-F3E3-7F33E2357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570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8088A9-4CA0-CBCF-8450-300A3AFDD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68985E2-9C0A-99BE-5729-AB6CCE314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7E77C5C-E9D7-E0F8-9E69-43FCA8BCD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7FB57EB-3645-BC7F-A71B-9C0025081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EC73D16-395C-4543-47D9-E4A959BFAD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30800FC-5EEA-7FE7-9730-6F4E9225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7116503-450D-33B4-3A8B-3EBF29E85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73757BB-B7FE-352A-61BA-1D52C2FB9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0925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8C154D-8DDE-4387-D087-FEEE7C2FF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0241C06-D8F5-7320-C05C-94A9A2197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A39C340-12A1-8B62-131C-B9102E41B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EFFC538-BBEC-53C2-3394-A1F596E1D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6106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5815B0E-DAA5-61EE-62FD-194B28F15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DC750D6-EC55-6295-06A7-4348B523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9DDD5A6-43EA-7BD3-D5D7-2C100009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3960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371BE82-CD38-3677-8E03-04699F63D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50C98A-F5C9-A8F0-B18B-E447BB597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DEA608B-961E-D5F9-0776-FC07E1F6C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2B818B5-0F45-3A73-23D0-BA2BFAE70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9FDDA2A-9F13-A1C4-2A19-7B082F767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D362DF8-858E-8E45-BA4B-1E2EDE9D4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1742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3A49D5-63A4-7FBD-0829-22C69961A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342353C6-64FC-1CD7-852C-1034E4F5B2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D0D3E5B-9500-0602-BB31-E36E3D9D0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FEE4AB1-9D38-CB3B-B895-7FB5EDFA5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204D174-688F-8FB2-6369-725E35F7F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E712BA9-741A-A488-FF93-2F2C8EB99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3739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A3ED2F4-FEFD-C16E-2DAA-6166F1E9D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7CE059D-21A2-C46F-BA73-995B1D708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EF65ED-ED82-BBF6-FFA5-764888EDCF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61705-1C98-43FE-A9AE-F55DAE245A52}" type="datetimeFigureOut">
              <a:rPr lang="zh-TW" altLang="en-US" smtClean="0"/>
              <a:t>2026/8/17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95D7EDF-5666-5F63-06E7-E73229072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C1F6877-E0C0-5A58-B142-3AC0039EB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F759A-A972-4D3D-BDB0-99C8593425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539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D429A64B-C536-B811-D7EA-242F4647C816}"/>
              </a:ext>
            </a:extLst>
          </p:cNvPr>
          <p:cNvSpPr txBox="1"/>
          <p:nvPr/>
        </p:nvSpPr>
        <p:spPr>
          <a:xfrm>
            <a:off x="1681317" y="1377815"/>
            <a:ext cx="829842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勞動部職業安全衛生署</a:t>
            </a:r>
            <a:b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在職訓練資訊系統</a:t>
            </a:r>
            <a:endParaRPr lang="en-US" altLang="zh-TW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報名功能操作說明</a:t>
            </a:r>
          </a:p>
        </p:txBody>
      </p:sp>
    </p:spTree>
    <p:extLst>
      <p:ext uri="{BB962C8B-B14F-4D97-AF65-F5344CB8AC3E}">
        <p14:creationId xmlns:p14="http://schemas.microsoft.com/office/powerpoint/2010/main" val="3527357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373BED-2083-9C08-66CD-163AB4743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445914"/>
            <a:ext cx="12192000" cy="19057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如欲修改報名資料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請在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查詢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欄位填入身分證字號、報名驗證碼即可查詢                      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en-US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(※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報名完成後，會產生報名驗證碼，請務必牢記報名驗證碼</a:t>
            </a:r>
            <a:r>
              <a:rPr lang="en-US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71F3D02-5B99-061A-F8FC-D466D76AD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576" y="125506"/>
            <a:ext cx="9690847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000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800683E-B2B4-46D2-66A6-F0477C49BA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49" t="20282" r="1291" b="9990"/>
          <a:stretch>
            <a:fillRect/>
          </a:stretch>
        </p:blipFill>
        <p:spPr>
          <a:xfrm>
            <a:off x="142567" y="-1"/>
            <a:ext cx="11906865" cy="3898493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7C1027D5-4BF8-1B01-97D2-E8C3BE448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22957"/>
            <a:ext cx="12192000" cy="80132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點選編輯可修改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學員報名資料</a:t>
            </a:r>
            <a:endParaRPr lang="en-US" altLang="zh-TW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451E2D0-3000-F576-5EB3-75CCE5EAEBD5}"/>
              </a:ext>
            </a:extLst>
          </p:cNvPr>
          <p:cNvSpPr/>
          <p:nvPr/>
        </p:nvSpPr>
        <p:spPr>
          <a:xfrm>
            <a:off x="11041626" y="1740309"/>
            <a:ext cx="1007806" cy="1219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733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9747597-A6BA-B143-E7A3-96DBA10869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42" t="28265" r="5403" b="9787"/>
          <a:stretch>
            <a:fillRect/>
          </a:stretch>
        </p:blipFill>
        <p:spPr>
          <a:xfrm>
            <a:off x="83574" y="54077"/>
            <a:ext cx="12024851" cy="380508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D8217F4A-CE9D-4909-2395-B8F21D58D930}"/>
              </a:ext>
            </a:extLst>
          </p:cNvPr>
          <p:cNvSpPr/>
          <p:nvPr/>
        </p:nvSpPr>
        <p:spPr>
          <a:xfrm>
            <a:off x="1984161" y="1962844"/>
            <a:ext cx="7098891" cy="285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EB3CEC7-42D2-CF82-4266-7107C53F7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525" y="3222524"/>
            <a:ext cx="7114649" cy="29873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B1089B7-6EC6-2088-08A4-737040CA2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283" y="2585887"/>
            <a:ext cx="7114649" cy="298730"/>
          </a:xfrm>
          <a:prstGeom prst="rect">
            <a:avLst/>
          </a:prstGeom>
        </p:spPr>
      </p:pic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76CE15D9-38B3-43F3-4410-0025ADF3A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125066"/>
            <a:ext cx="12192000" cy="7546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報名成功後，可在課程資訊查詢修改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學員清單、編輯、撤銷</a:t>
            </a:r>
            <a:endParaRPr lang="en-US" altLang="zh-TW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279534E-F176-8561-41BC-B5EB136AC163}"/>
              </a:ext>
            </a:extLst>
          </p:cNvPr>
          <p:cNvSpPr/>
          <p:nvPr/>
        </p:nvSpPr>
        <p:spPr>
          <a:xfrm>
            <a:off x="9090932" y="1853380"/>
            <a:ext cx="770823" cy="1991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5898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29CBB69-C6E7-2BD1-A465-A962A8A208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902" t="23871" r="1889" b="21906"/>
          <a:stretch>
            <a:fillRect/>
          </a:stretch>
        </p:blipFill>
        <p:spPr>
          <a:xfrm>
            <a:off x="422787" y="0"/>
            <a:ext cx="11336594" cy="451300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DA2F2C4-247D-F593-47D0-2844186630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1" t="9322"/>
          <a:stretch>
            <a:fillRect/>
          </a:stretch>
        </p:blipFill>
        <p:spPr>
          <a:xfrm>
            <a:off x="688257" y="4680155"/>
            <a:ext cx="10756491" cy="129785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2211820-E289-0393-152B-6FD20CD6FE57}"/>
              </a:ext>
            </a:extLst>
          </p:cNvPr>
          <p:cNvSpPr/>
          <p:nvPr/>
        </p:nvSpPr>
        <p:spPr>
          <a:xfrm>
            <a:off x="5850193" y="5761707"/>
            <a:ext cx="5594555" cy="2261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17310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4845B32-D2F4-E9C0-32C2-7D7CDC32E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522" y="1533833"/>
            <a:ext cx="10515600" cy="27825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勞動部職業安全衛生署</a:t>
            </a:r>
            <a:b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在職訓練資訊系統</a:t>
            </a:r>
          </a:p>
          <a:p>
            <a:pPr marL="0" indent="0" algn="ctr">
              <a:buNone/>
            </a:pPr>
            <a:r>
              <a:rPr lang="zh-TW" altLang="en-US" sz="6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查詢受訓證明操作說明</a:t>
            </a:r>
          </a:p>
        </p:txBody>
      </p:sp>
    </p:spTree>
    <p:extLst>
      <p:ext uri="{BB962C8B-B14F-4D97-AF65-F5344CB8AC3E}">
        <p14:creationId xmlns:p14="http://schemas.microsoft.com/office/powerpoint/2010/main" val="2122018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5E1FC6B-C96A-F253-7A49-E902C7926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561" y="0"/>
            <a:ext cx="8644877" cy="5820697"/>
          </a:xfrm>
          <a:prstGeom prst="rect">
            <a:avLst/>
          </a:prstGeom>
        </p:spPr>
      </p:pic>
      <p:sp>
        <p:nvSpPr>
          <p:cNvPr id="7" name="副標題 2">
            <a:extLst>
              <a:ext uri="{FF2B5EF4-FFF2-40B4-BE49-F238E27FC236}">
                <a16:creationId xmlns:a16="http://schemas.microsoft.com/office/drawing/2014/main" id="{4D102583-13F4-7BDD-88E9-411A89797909}"/>
              </a:ext>
            </a:extLst>
          </p:cNvPr>
          <p:cNvSpPr txBox="1">
            <a:spLocks/>
          </p:cNvSpPr>
          <p:nvPr/>
        </p:nvSpPr>
        <p:spPr>
          <a:xfrm>
            <a:off x="1523999" y="5932900"/>
            <a:ext cx="9144000" cy="66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與操作報名一樣至高雄市政府勞動檢查處網站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37307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A16DD8B-B325-10B7-85E2-590E91A63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913" y="74288"/>
            <a:ext cx="8474174" cy="552955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64DCBDF-5EB3-DFD1-09D2-B96666629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118" y="658857"/>
            <a:ext cx="3633531" cy="2334970"/>
          </a:xfrm>
          <a:prstGeom prst="rect">
            <a:avLst/>
          </a:prstGeom>
        </p:spPr>
      </p:pic>
      <p:sp>
        <p:nvSpPr>
          <p:cNvPr id="9" name="箭號: 向右 8">
            <a:extLst>
              <a:ext uri="{FF2B5EF4-FFF2-40B4-BE49-F238E27FC236}">
                <a16:creationId xmlns:a16="http://schemas.microsoft.com/office/drawing/2014/main" id="{CFAB8F0A-0EF3-6E99-2D34-4998ED1B6130}"/>
              </a:ext>
            </a:extLst>
          </p:cNvPr>
          <p:cNvSpPr/>
          <p:nvPr/>
        </p:nvSpPr>
        <p:spPr>
          <a:xfrm>
            <a:off x="2969342" y="1386349"/>
            <a:ext cx="764964" cy="314632"/>
          </a:xfrm>
          <a:prstGeom prst="rightArrow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B213873-39C0-2EEE-A2D3-CAB60E539C2E}"/>
              </a:ext>
            </a:extLst>
          </p:cNvPr>
          <p:cNvSpPr txBox="1"/>
          <p:nvPr/>
        </p:nvSpPr>
        <p:spPr>
          <a:xfrm>
            <a:off x="2556387" y="5961999"/>
            <a:ext cx="7344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找到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宣導會專區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我要報名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新系統</a:t>
            </a:r>
          </a:p>
        </p:txBody>
      </p:sp>
    </p:spTree>
    <p:extLst>
      <p:ext uri="{BB962C8B-B14F-4D97-AF65-F5344CB8AC3E}">
        <p14:creationId xmlns:p14="http://schemas.microsoft.com/office/powerpoint/2010/main" val="224010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AA87A90-191B-83A4-5392-45CA62FCC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697" y="81007"/>
            <a:ext cx="9694606" cy="5130089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648D8DA-1A46-01A5-4DE6-6DF6F7054322}"/>
              </a:ext>
            </a:extLst>
          </p:cNvPr>
          <p:cNvSpPr/>
          <p:nvPr/>
        </p:nvSpPr>
        <p:spPr>
          <a:xfrm>
            <a:off x="2989007" y="1629698"/>
            <a:ext cx="1150374" cy="17231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FF36BCA-8FB3-4330-BC42-BD843D88BB90}"/>
              </a:ext>
            </a:extLst>
          </p:cNvPr>
          <p:cNvSpPr txBox="1"/>
          <p:nvPr/>
        </p:nvSpPr>
        <p:spPr>
          <a:xfrm>
            <a:off x="309716" y="5461818"/>
            <a:ext cx="114152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進入職業安全衛生教育訓練暨電腦測驗資訊網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受訓記錄</a:t>
            </a:r>
          </a:p>
        </p:txBody>
      </p:sp>
    </p:spTree>
    <p:extLst>
      <p:ext uri="{BB962C8B-B14F-4D97-AF65-F5344CB8AC3E}">
        <p14:creationId xmlns:p14="http://schemas.microsoft.com/office/powerpoint/2010/main" val="3403141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90F7A4E-5BE5-83A6-6CCA-860172F7E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298" y="223956"/>
            <a:ext cx="8544232" cy="507562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FB6ED0B-B5D7-CCD5-A99B-8839D22B45F4}"/>
              </a:ext>
            </a:extLst>
          </p:cNvPr>
          <p:cNvSpPr/>
          <p:nvPr/>
        </p:nvSpPr>
        <p:spPr>
          <a:xfrm>
            <a:off x="5481484" y="570272"/>
            <a:ext cx="1052051" cy="8160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4419B89-AA62-A492-67E0-E2949280C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729" y="816076"/>
            <a:ext cx="3283974" cy="448350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EB351FBF-FFA8-C733-7F4C-0C1EC82E49D5}"/>
              </a:ext>
            </a:extLst>
          </p:cNvPr>
          <p:cNvSpPr/>
          <p:nvPr/>
        </p:nvSpPr>
        <p:spPr>
          <a:xfrm>
            <a:off x="6725265" y="2848897"/>
            <a:ext cx="3382296" cy="5801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28DD5AC9-28CB-61AA-CFCF-0973C144B412}"/>
              </a:ext>
            </a:extLst>
          </p:cNvPr>
          <p:cNvCxnSpPr/>
          <p:nvPr/>
        </p:nvCxnSpPr>
        <p:spPr>
          <a:xfrm flipH="1">
            <a:off x="9134168" y="1278194"/>
            <a:ext cx="766916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F28E0A8-0A56-0C44-CE77-E4D4EA74E128}"/>
              </a:ext>
            </a:extLst>
          </p:cNvPr>
          <p:cNvSpPr txBox="1"/>
          <p:nvPr/>
        </p:nvSpPr>
        <p:spPr>
          <a:xfrm>
            <a:off x="983226" y="5414651"/>
            <a:ext cx="100485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畫面會跳至機關辦理在職教育訓練課程查詢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點選訓練專區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往下拉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受訓紀錄查詢</a:t>
            </a:r>
          </a:p>
        </p:txBody>
      </p:sp>
    </p:spTree>
    <p:extLst>
      <p:ext uri="{BB962C8B-B14F-4D97-AF65-F5344CB8AC3E}">
        <p14:creationId xmlns:p14="http://schemas.microsoft.com/office/powerpoint/2010/main" val="3449181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5D87FF0-D8C8-9A91-4FC7-322DF1708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65" y="121171"/>
            <a:ext cx="10382863" cy="587650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9948E6D7-1240-0492-D692-4FFCA7533CB8}"/>
              </a:ext>
            </a:extLst>
          </p:cNvPr>
          <p:cNvSpPr txBox="1"/>
          <p:nvPr/>
        </p:nvSpPr>
        <p:spPr>
          <a:xfrm>
            <a:off x="1071716" y="6066502"/>
            <a:ext cx="100485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畫面進入至查詢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受訓紀錄查詢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在職訓練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A28A5B7-0D38-7A68-420B-EB11026BB671}"/>
              </a:ext>
            </a:extLst>
          </p:cNvPr>
          <p:cNvSpPr/>
          <p:nvPr/>
        </p:nvSpPr>
        <p:spPr>
          <a:xfrm>
            <a:off x="2851354" y="2726355"/>
            <a:ext cx="1130710" cy="6661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7163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6B43CCB-1D58-DCA9-881B-CF4050FE0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476" y="108155"/>
            <a:ext cx="8642555" cy="5397910"/>
          </a:xfrm>
          <a:prstGeom prst="rect">
            <a:avLst/>
          </a:prstGeom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CB495C51-F353-59AD-F6CF-FDD7394947FE}"/>
              </a:ext>
            </a:extLst>
          </p:cNvPr>
          <p:cNvSpPr txBox="1">
            <a:spLocks/>
          </p:cNvSpPr>
          <p:nvPr/>
        </p:nvSpPr>
        <p:spPr>
          <a:xfrm>
            <a:off x="1524000" y="5775584"/>
            <a:ext cx="9144000" cy="663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搜尋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高雄市政府勞動檢查處網站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5231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69461E9-C0E3-7655-D6A4-E7775DC4F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187" y="78477"/>
            <a:ext cx="7993625" cy="431654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6A642B2-6AF3-85FC-7F11-3A65D81D3196}"/>
              </a:ext>
            </a:extLst>
          </p:cNvPr>
          <p:cNvSpPr/>
          <p:nvPr/>
        </p:nvSpPr>
        <p:spPr>
          <a:xfrm>
            <a:off x="3824748" y="580103"/>
            <a:ext cx="6007509" cy="39722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4438F6C-365A-F265-BBEF-13629059FE7F}"/>
              </a:ext>
            </a:extLst>
          </p:cNvPr>
          <p:cNvSpPr txBox="1"/>
          <p:nvPr/>
        </p:nvSpPr>
        <p:spPr>
          <a:xfrm>
            <a:off x="511278" y="4729315"/>
            <a:ext cx="110121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進入查詢受訓紀錄查詢畫面後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將搜尋條件內所示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身分證字號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姓名、生日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擇一填入並輸入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圖形驗證碼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即可查詢</a:t>
            </a:r>
            <a:endParaRPr lang="zh-TW" altLang="en-US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3712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DBDC6F4-8060-0410-604B-FD0CEAD5F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26" r="6613"/>
          <a:stretch>
            <a:fillRect/>
          </a:stretch>
        </p:blipFill>
        <p:spPr>
          <a:xfrm>
            <a:off x="1002890" y="108161"/>
            <a:ext cx="10382865" cy="4109878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AE5D771-0A38-A9A4-40DC-5AEEC63E277F}"/>
              </a:ext>
            </a:extLst>
          </p:cNvPr>
          <p:cNvSpPr txBox="1"/>
          <p:nvPr/>
        </p:nvSpPr>
        <p:spPr>
          <a:xfrm>
            <a:off x="530942" y="4596580"/>
            <a:ext cx="1113011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查詢成功後會出現紅框內畫面會示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姓名、訓練名稱、主管機關、結訓日、課程時數、訓練單位、電話及地址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注意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此系統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無法列印受訓證明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，查詢到受訓證明後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請螢幕截圖保存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箭號: 向下 7">
            <a:extLst>
              <a:ext uri="{FF2B5EF4-FFF2-40B4-BE49-F238E27FC236}">
                <a16:creationId xmlns:a16="http://schemas.microsoft.com/office/drawing/2014/main" id="{12C0AB4C-AE5A-9BF2-CE07-956DA28E2F2D}"/>
              </a:ext>
            </a:extLst>
          </p:cNvPr>
          <p:cNvSpPr/>
          <p:nvPr/>
        </p:nvSpPr>
        <p:spPr>
          <a:xfrm>
            <a:off x="4326195" y="717757"/>
            <a:ext cx="599767" cy="1278193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70F8078-05B0-77C2-D2B0-9EABDB4D599E}"/>
              </a:ext>
            </a:extLst>
          </p:cNvPr>
          <p:cNvSpPr/>
          <p:nvPr/>
        </p:nvSpPr>
        <p:spPr>
          <a:xfrm>
            <a:off x="983226" y="2128685"/>
            <a:ext cx="9969909" cy="23351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433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BF53CD-6A4F-0C6C-D1C3-4B84F218D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682" y="194796"/>
            <a:ext cx="8220635" cy="1284381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勞動部職業安全衛生署新報名系統</a:t>
            </a:r>
            <a:b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相關承辦人、系統廠商電話及分機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BD5F78-52EC-92AF-C352-B6617F082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194" y="1524001"/>
            <a:ext cx="9623612" cy="4957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＊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勞動部職業安全衛生署</a:t>
            </a:r>
          </a:p>
          <a:p>
            <a:pPr marL="0" indent="0">
              <a:buNone/>
            </a:pP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02-8995-6666 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分機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8112 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呂貞怡</a:t>
            </a:r>
            <a:endParaRPr lang="en-US" altLang="zh-TW" sz="4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＊系統維護廠商中華民國電腦技能基金會</a:t>
            </a:r>
          </a:p>
          <a:p>
            <a:pPr marL="0" indent="0">
              <a:buNone/>
            </a:pP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02-2577-8806 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分機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579 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程先生</a:t>
            </a:r>
          </a:p>
          <a:p>
            <a:pPr marL="0" indent="0">
              <a:buNone/>
            </a:pP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02-2577-8806 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分機</a:t>
            </a: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580 </a:t>
            </a: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鄭先生</a:t>
            </a:r>
            <a:endParaRPr lang="en-US" altLang="zh-TW" sz="4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＊舊系統下載受訓證明網址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https://signup.klsio.gov.tw/signup/front-end/get-list</a:t>
            </a:r>
            <a:endParaRPr lang="zh-TW" altLang="en-US" sz="4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0617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BE01E38-CB4D-7C0B-0932-C826CD7C0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011" y="199912"/>
            <a:ext cx="8471647" cy="5528535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37C1A1-58FD-9A5D-5B6F-2F301521C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27465"/>
            <a:ext cx="10515600" cy="493059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往下找到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宣導會專區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點選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我要報名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新系統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D838875-81A8-151D-A34F-0B39EABD28E3}"/>
              </a:ext>
            </a:extLst>
          </p:cNvPr>
          <p:cNvSpPr/>
          <p:nvPr/>
        </p:nvSpPr>
        <p:spPr>
          <a:xfrm>
            <a:off x="2196354" y="645460"/>
            <a:ext cx="3603812" cy="2303930"/>
          </a:xfrm>
          <a:prstGeom prst="rect">
            <a:avLst/>
          </a:prstGeom>
          <a:noFill/>
          <a:ln w="28575"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187FBAE2-349E-F79A-338C-A611AA4C748A}"/>
              </a:ext>
            </a:extLst>
          </p:cNvPr>
          <p:cNvSpPr/>
          <p:nvPr/>
        </p:nvSpPr>
        <p:spPr>
          <a:xfrm>
            <a:off x="3220571" y="1497107"/>
            <a:ext cx="533400" cy="187960"/>
          </a:xfrm>
          <a:prstGeom prst="rightArrow">
            <a:avLst/>
          </a:prstGeom>
          <a:solidFill>
            <a:srgbClr val="EE0000"/>
          </a:solidFill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302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BAC5B42-7775-44F9-1C06-D81FF0B25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15" y="116348"/>
            <a:ext cx="11287433" cy="5887881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0403FB-51A8-C1C0-D228-640C7D715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289" y="6004230"/>
            <a:ext cx="10515600" cy="5379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畫面進入機關辦理在職訓練課程查詢網頁後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搜尋縣市別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高雄市</a:t>
            </a:r>
          </a:p>
        </p:txBody>
      </p:sp>
    </p:spTree>
    <p:extLst>
      <p:ext uri="{BB962C8B-B14F-4D97-AF65-F5344CB8AC3E}">
        <p14:creationId xmlns:p14="http://schemas.microsoft.com/office/powerpoint/2010/main" val="2059933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A7AD756-BCD7-17D6-E82D-45A431BAD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8691"/>
            <a:ext cx="9027459" cy="5511144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C62EAE-EBFA-63F1-131C-FC1C22AEC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2" y="5629835"/>
            <a:ext cx="12038154" cy="5109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選擇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訓練職類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訓練職類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搜尋所要回訓之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大類、小類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選擇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開課日期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輸入圖形驗證碼即可查詢課程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8DE49E8-4518-E676-A900-BB0186F21FBA}"/>
              </a:ext>
            </a:extLst>
          </p:cNvPr>
          <p:cNvSpPr/>
          <p:nvPr/>
        </p:nvSpPr>
        <p:spPr>
          <a:xfrm>
            <a:off x="3175819" y="2182762"/>
            <a:ext cx="7375640" cy="19762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662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2170007-B0C2-741F-6DDF-C239CEA70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87126"/>
            <a:ext cx="10746658" cy="5488921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D0E8F4-55D3-AA09-C793-DB6E23D5F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3603" y="5684200"/>
            <a:ext cx="12102353" cy="11737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查詢成功後會跳至此頁面，可見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課程名稱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訓練職類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欲報名請點選左邊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報名連結及相關資訊</a:t>
            </a:r>
          </a:p>
        </p:txBody>
      </p:sp>
    </p:spTree>
    <p:extLst>
      <p:ext uri="{BB962C8B-B14F-4D97-AF65-F5344CB8AC3E}">
        <p14:creationId xmlns:p14="http://schemas.microsoft.com/office/powerpoint/2010/main" val="3688804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9EBD5F0-3AE7-8503-C573-431DD0C5E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82985"/>
            <a:ext cx="8129364" cy="5215155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A9FEBD3-EA5E-D5F1-9D9D-F3381F73F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23" y="5420465"/>
            <a:ext cx="10980953" cy="121689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進入此頁面，可見課程開班資訊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如為首次報名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請點選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左下角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報名</a:t>
            </a:r>
          </a:p>
        </p:txBody>
      </p:sp>
    </p:spTree>
    <p:extLst>
      <p:ext uri="{BB962C8B-B14F-4D97-AF65-F5344CB8AC3E}">
        <p14:creationId xmlns:p14="http://schemas.microsoft.com/office/powerpoint/2010/main" val="4140628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115029A-30DA-8F9D-62C1-A1DB799D8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599" y="103435"/>
            <a:ext cx="7503459" cy="5215817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7A1A74-D380-0204-8BC3-C0E225C78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0682" y="5551755"/>
            <a:ext cx="12272682" cy="49305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進入此頁面後，上方為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開班資訊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，如學員欲報名請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填寫下方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新增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學員資料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欄位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各項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DF0C738-DD75-7873-53DB-DB223337B0B0}"/>
              </a:ext>
            </a:extLst>
          </p:cNvPr>
          <p:cNvSpPr/>
          <p:nvPr/>
        </p:nvSpPr>
        <p:spPr>
          <a:xfrm>
            <a:off x="2002237" y="2212258"/>
            <a:ext cx="7743266" cy="3202423"/>
          </a:xfrm>
          <a:prstGeom prst="rect">
            <a:avLst/>
          </a:prstGeom>
          <a:noFill/>
          <a:ln w="28575"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347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CE2922-901B-60D8-00C5-FEC1B09B0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319252"/>
            <a:ext cx="12192000" cy="1538747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zh-TW" altLang="en-US" sz="8000" dirty="0">
                <a:latin typeface="標楷體" panose="03000509000000000000" pitchFamily="65" charset="-120"/>
                <a:ea typeface="標楷體" panose="03000509000000000000" pitchFamily="65" charset="-120"/>
              </a:rPr>
              <a:t>所有欄位內資料必須確實填寫完整</a:t>
            </a:r>
            <a:r>
              <a:rPr lang="en-US" altLang="zh-TW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須點同意蒐集各資才能報名</a:t>
            </a:r>
            <a:r>
              <a:rPr lang="en-US" altLang="zh-TW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algn="ctr">
              <a:buNone/>
            </a:pPr>
            <a:r>
              <a:rPr lang="zh-TW" altLang="en-US" sz="8000" dirty="0">
                <a:latin typeface="標楷體" panose="03000509000000000000" pitchFamily="65" charset="-120"/>
                <a:ea typeface="標楷體" panose="03000509000000000000" pitchFamily="65" charset="-120"/>
              </a:rPr>
              <a:t>填寫完後即可送出</a:t>
            </a:r>
            <a:r>
              <a:rPr lang="en-US" altLang="zh-TW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(※</a:t>
            </a:r>
            <a:r>
              <a:rPr lang="zh-TW" altLang="en-US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各項資料在填寫時須特別注意</a:t>
            </a:r>
            <a:r>
              <a:rPr lang="en-US" altLang="zh-TW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空白鍵</a:t>
            </a:r>
            <a:endParaRPr lang="en-US" altLang="zh-TW" sz="8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、特殊符號、英文字母大、小寫輸入錯誤等</a:t>
            </a:r>
            <a:r>
              <a:rPr lang="en-US" altLang="zh-TW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4891E9F-4F7A-8EFD-5E41-6764B0AAE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811" y="233081"/>
            <a:ext cx="7718612" cy="473220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98DDA86-0D7A-22E8-9B35-DA39B67E636D}"/>
              </a:ext>
            </a:extLst>
          </p:cNvPr>
          <p:cNvSpPr/>
          <p:nvPr/>
        </p:nvSpPr>
        <p:spPr>
          <a:xfrm>
            <a:off x="1649505" y="98611"/>
            <a:ext cx="8552329" cy="4945338"/>
          </a:xfrm>
          <a:prstGeom prst="rect">
            <a:avLst/>
          </a:prstGeom>
          <a:noFill/>
          <a:ln w="28575" cap="flat" cmpd="sng" algn="ctr">
            <a:solidFill>
              <a:srgbClr val="EE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9711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506</Words>
  <Application>Microsoft Office PowerPoint</Application>
  <PresentationFormat>寬螢幕</PresentationFormat>
  <Paragraphs>43</Paragraphs>
  <Slides>22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7" baseType="lpstr"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勞動部職業安全衛生署新報名系統 相關承辦人、系統廠商電話及分機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守植 鄭</cp:lastModifiedBy>
  <cp:revision>48</cp:revision>
  <dcterms:created xsi:type="dcterms:W3CDTF">2026-07-20T09:08:07Z</dcterms:created>
  <dcterms:modified xsi:type="dcterms:W3CDTF">2026-08-17T14:21:19Z</dcterms:modified>
</cp:coreProperties>
</file>